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1" r:id="rId5"/>
    <p:sldId id="262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218"/>
  </p:normalViewPr>
  <p:slideViewPr>
    <p:cSldViewPr snapToGrid="0" snapToObjects="1">
      <p:cViewPr varScale="1">
        <p:scale>
          <a:sx n="124" d="100"/>
          <a:sy n="124" d="100"/>
        </p:scale>
        <p:origin x="3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95FD4D-6622-4F0F-8583-A550B1225EA6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87665A-D250-49E0-B831-D7E0F6D58A38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If an AI makes a song or picture, who do you think owns it: the person who trained it, the AI, or both?</a:t>
          </a:r>
          <a:endParaRPr lang="en-US"/>
        </a:p>
      </dgm:t>
    </dgm:pt>
    <dgm:pt modelId="{7F61E37F-C6D7-43ED-A01D-CFBE097513F1}" type="parTrans" cxnId="{665E4788-C0A5-4746-9643-220454BA6219}">
      <dgm:prSet/>
      <dgm:spPr/>
      <dgm:t>
        <a:bodyPr/>
        <a:lstStyle/>
        <a:p>
          <a:endParaRPr lang="en-US"/>
        </a:p>
      </dgm:t>
    </dgm:pt>
    <dgm:pt modelId="{63A8751D-AF76-43E6-872D-82FE8DB2F4CF}" type="sibTrans" cxnId="{665E4788-C0A5-4746-9643-220454BA6219}">
      <dgm:prSet/>
      <dgm:spPr/>
      <dgm:t>
        <a:bodyPr/>
        <a:lstStyle/>
        <a:p>
          <a:endParaRPr lang="en-US"/>
        </a:p>
      </dgm:t>
    </dgm:pt>
    <dgm:pt modelId="{5B039F71-D549-4693-8653-4322E5CF7790}">
      <dgm:prSet/>
      <dgm:spPr/>
      <dgm:t>
        <a:bodyPr/>
        <a:lstStyle/>
        <a:p>
          <a:pPr>
            <a:lnSpc>
              <a:spcPct val="100000"/>
            </a:lnSpc>
          </a:pPr>
          <a:r>
            <a:rPr lang="en-AU"/>
            <a:t>What steps can we take to prevent people from creating AI images and videos of us?</a:t>
          </a:r>
          <a:endParaRPr lang="en-US"/>
        </a:p>
      </dgm:t>
    </dgm:pt>
    <dgm:pt modelId="{D1D42009-40F2-4F20-A096-B64050EED343}" type="parTrans" cxnId="{FBDC4F11-DDD8-41EC-B06C-1EA0F89BE287}">
      <dgm:prSet/>
      <dgm:spPr/>
      <dgm:t>
        <a:bodyPr/>
        <a:lstStyle/>
        <a:p>
          <a:endParaRPr lang="en-US"/>
        </a:p>
      </dgm:t>
    </dgm:pt>
    <dgm:pt modelId="{1F9EAF55-BEE4-41EF-B169-DB2EE484C074}" type="sibTrans" cxnId="{FBDC4F11-DDD8-41EC-B06C-1EA0F89BE287}">
      <dgm:prSet/>
      <dgm:spPr/>
      <dgm:t>
        <a:bodyPr/>
        <a:lstStyle/>
        <a:p>
          <a:endParaRPr lang="en-US"/>
        </a:p>
      </dgm:t>
    </dgm:pt>
    <dgm:pt modelId="{05F4D676-C2A9-4B65-840A-BACCA395EFF5}" type="pres">
      <dgm:prSet presAssocID="{CD95FD4D-6622-4F0F-8583-A550B1225EA6}" presName="root" presStyleCnt="0">
        <dgm:presLayoutVars>
          <dgm:dir/>
          <dgm:resizeHandles val="exact"/>
        </dgm:presLayoutVars>
      </dgm:prSet>
      <dgm:spPr/>
    </dgm:pt>
    <dgm:pt modelId="{1A8C142F-5013-4373-904F-388565FBDCDF}" type="pres">
      <dgm:prSet presAssocID="{9987665A-D250-49E0-B831-D7E0F6D58A38}" presName="compNode" presStyleCnt="0"/>
      <dgm:spPr/>
    </dgm:pt>
    <dgm:pt modelId="{8D49439E-64A5-4341-B2E7-C6717587868F}" type="pres">
      <dgm:prSet presAssocID="{9987665A-D250-49E0-B831-D7E0F6D58A38}" presName="bgRect" presStyleLbl="bgShp" presStyleIdx="0" presStyleCnt="2"/>
      <dgm:spPr/>
    </dgm:pt>
    <dgm:pt modelId="{12B53632-A77A-4F10-A543-2CE70A35EB81}" type="pres">
      <dgm:prSet presAssocID="{9987665A-D250-49E0-B831-D7E0F6D58A3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7EC0A59-CA8B-4444-A349-ED9F253E33C8}" type="pres">
      <dgm:prSet presAssocID="{9987665A-D250-49E0-B831-D7E0F6D58A38}" presName="spaceRect" presStyleCnt="0"/>
      <dgm:spPr/>
    </dgm:pt>
    <dgm:pt modelId="{F54E155C-381C-40F6-B01A-2838B48F4060}" type="pres">
      <dgm:prSet presAssocID="{9987665A-D250-49E0-B831-D7E0F6D58A38}" presName="parTx" presStyleLbl="revTx" presStyleIdx="0" presStyleCnt="2">
        <dgm:presLayoutVars>
          <dgm:chMax val="0"/>
          <dgm:chPref val="0"/>
        </dgm:presLayoutVars>
      </dgm:prSet>
      <dgm:spPr/>
    </dgm:pt>
    <dgm:pt modelId="{8489FE1B-66B7-416B-92B7-CD2520CB60A4}" type="pres">
      <dgm:prSet presAssocID="{63A8751D-AF76-43E6-872D-82FE8DB2F4CF}" presName="sibTrans" presStyleCnt="0"/>
      <dgm:spPr/>
    </dgm:pt>
    <dgm:pt modelId="{6AD9528B-FB7D-4CFB-A95B-688E27904FF8}" type="pres">
      <dgm:prSet presAssocID="{5B039F71-D549-4693-8653-4322E5CF7790}" presName="compNode" presStyleCnt="0"/>
      <dgm:spPr/>
    </dgm:pt>
    <dgm:pt modelId="{28F93F40-1298-4E04-B0A0-2A4BF5D3F9B5}" type="pres">
      <dgm:prSet presAssocID="{5B039F71-D549-4693-8653-4322E5CF7790}" presName="bgRect" presStyleLbl="bgShp" presStyleIdx="1" presStyleCnt="2"/>
      <dgm:spPr/>
    </dgm:pt>
    <dgm:pt modelId="{2C3357C1-9478-48BE-AA9C-837F9B0157BF}" type="pres">
      <dgm:prSet presAssocID="{5B039F71-D549-4693-8653-4322E5CF779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8D17CEF0-77FE-41EE-873F-C0B4AB647295}" type="pres">
      <dgm:prSet presAssocID="{5B039F71-D549-4693-8653-4322E5CF7790}" presName="spaceRect" presStyleCnt="0"/>
      <dgm:spPr/>
    </dgm:pt>
    <dgm:pt modelId="{29AF4A60-F05D-4068-B331-A1E697BAADB6}" type="pres">
      <dgm:prSet presAssocID="{5B039F71-D549-4693-8653-4322E5CF7790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FBDC4F11-DDD8-41EC-B06C-1EA0F89BE287}" srcId="{CD95FD4D-6622-4F0F-8583-A550B1225EA6}" destId="{5B039F71-D549-4693-8653-4322E5CF7790}" srcOrd="1" destOrd="0" parTransId="{D1D42009-40F2-4F20-A096-B64050EED343}" sibTransId="{1F9EAF55-BEE4-41EF-B169-DB2EE484C074}"/>
    <dgm:cxn modelId="{7E276144-1854-41FE-A336-CDE0B9E0347E}" type="presOf" srcId="{5B039F71-D549-4693-8653-4322E5CF7790}" destId="{29AF4A60-F05D-4068-B331-A1E697BAADB6}" srcOrd="0" destOrd="0" presId="urn:microsoft.com/office/officeart/2018/2/layout/IconVerticalSolidList"/>
    <dgm:cxn modelId="{665E4788-C0A5-4746-9643-220454BA6219}" srcId="{CD95FD4D-6622-4F0F-8583-A550B1225EA6}" destId="{9987665A-D250-49E0-B831-D7E0F6D58A38}" srcOrd="0" destOrd="0" parTransId="{7F61E37F-C6D7-43ED-A01D-CFBE097513F1}" sibTransId="{63A8751D-AF76-43E6-872D-82FE8DB2F4CF}"/>
    <dgm:cxn modelId="{0316048A-8F9B-4E48-8B0A-420B472116DA}" type="presOf" srcId="{CD95FD4D-6622-4F0F-8583-A550B1225EA6}" destId="{05F4D676-C2A9-4B65-840A-BACCA395EFF5}" srcOrd="0" destOrd="0" presId="urn:microsoft.com/office/officeart/2018/2/layout/IconVerticalSolidList"/>
    <dgm:cxn modelId="{E1840EA9-15F0-4300-8102-5248F3A5DFFD}" type="presOf" srcId="{9987665A-D250-49E0-B831-D7E0F6D58A38}" destId="{F54E155C-381C-40F6-B01A-2838B48F4060}" srcOrd="0" destOrd="0" presId="urn:microsoft.com/office/officeart/2018/2/layout/IconVerticalSolidList"/>
    <dgm:cxn modelId="{3FD653DE-691A-466E-9328-3C8FBEFC4E0A}" type="presParOf" srcId="{05F4D676-C2A9-4B65-840A-BACCA395EFF5}" destId="{1A8C142F-5013-4373-904F-388565FBDCDF}" srcOrd="0" destOrd="0" presId="urn:microsoft.com/office/officeart/2018/2/layout/IconVerticalSolidList"/>
    <dgm:cxn modelId="{06E40B90-EEE0-45AD-A042-B8A2C06B01CC}" type="presParOf" srcId="{1A8C142F-5013-4373-904F-388565FBDCDF}" destId="{8D49439E-64A5-4341-B2E7-C6717587868F}" srcOrd="0" destOrd="0" presId="urn:microsoft.com/office/officeart/2018/2/layout/IconVerticalSolidList"/>
    <dgm:cxn modelId="{C8B4A489-5839-46BB-82F7-26685A320D34}" type="presParOf" srcId="{1A8C142F-5013-4373-904F-388565FBDCDF}" destId="{12B53632-A77A-4F10-A543-2CE70A35EB81}" srcOrd="1" destOrd="0" presId="urn:microsoft.com/office/officeart/2018/2/layout/IconVerticalSolidList"/>
    <dgm:cxn modelId="{6614F8AB-DA7E-4C0B-9FB5-6E692D1BAB26}" type="presParOf" srcId="{1A8C142F-5013-4373-904F-388565FBDCDF}" destId="{97EC0A59-CA8B-4444-A349-ED9F253E33C8}" srcOrd="2" destOrd="0" presId="urn:microsoft.com/office/officeart/2018/2/layout/IconVerticalSolidList"/>
    <dgm:cxn modelId="{356B3A17-A6ED-4912-B0B8-FBB8CAB272FD}" type="presParOf" srcId="{1A8C142F-5013-4373-904F-388565FBDCDF}" destId="{F54E155C-381C-40F6-B01A-2838B48F4060}" srcOrd="3" destOrd="0" presId="urn:microsoft.com/office/officeart/2018/2/layout/IconVerticalSolidList"/>
    <dgm:cxn modelId="{FD816CB6-8719-45E2-98B7-C9ACD7CC9F08}" type="presParOf" srcId="{05F4D676-C2A9-4B65-840A-BACCA395EFF5}" destId="{8489FE1B-66B7-416B-92B7-CD2520CB60A4}" srcOrd="1" destOrd="0" presId="urn:microsoft.com/office/officeart/2018/2/layout/IconVerticalSolidList"/>
    <dgm:cxn modelId="{91BF1495-F641-4766-9978-92F78E077F0C}" type="presParOf" srcId="{05F4D676-C2A9-4B65-840A-BACCA395EFF5}" destId="{6AD9528B-FB7D-4CFB-A95B-688E27904FF8}" srcOrd="2" destOrd="0" presId="urn:microsoft.com/office/officeart/2018/2/layout/IconVerticalSolidList"/>
    <dgm:cxn modelId="{3C2995E8-068D-4FFB-84E4-0541C04E8712}" type="presParOf" srcId="{6AD9528B-FB7D-4CFB-A95B-688E27904FF8}" destId="{28F93F40-1298-4E04-B0A0-2A4BF5D3F9B5}" srcOrd="0" destOrd="0" presId="urn:microsoft.com/office/officeart/2018/2/layout/IconVerticalSolidList"/>
    <dgm:cxn modelId="{D9CC7E76-26BB-44DE-AABF-FB2738BF515A}" type="presParOf" srcId="{6AD9528B-FB7D-4CFB-A95B-688E27904FF8}" destId="{2C3357C1-9478-48BE-AA9C-837F9B0157BF}" srcOrd="1" destOrd="0" presId="urn:microsoft.com/office/officeart/2018/2/layout/IconVerticalSolidList"/>
    <dgm:cxn modelId="{EB37B2F0-642E-4C67-A0D4-BD1B6DD6F282}" type="presParOf" srcId="{6AD9528B-FB7D-4CFB-A95B-688E27904FF8}" destId="{8D17CEF0-77FE-41EE-873F-C0B4AB647295}" srcOrd="2" destOrd="0" presId="urn:microsoft.com/office/officeart/2018/2/layout/IconVerticalSolidList"/>
    <dgm:cxn modelId="{2CE9A945-EBDC-46B3-8A24-CE468FA2D0C6}" type="presParOf" srcId="{6AD9528B-FB7D-4CFB-A95B-688E27904FF8}" destId="{29AF4A60-F05D-4068-B331-A1E697BAADB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49439E-64A5-4341-B2E7-C6717587868F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B53632-A77A-4F10-A543-2CE70A35EB81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4E155C-381C-40F6-B01A-2838B48F4060}">
      <dsp:nvSpPr>
        <dsp:cNvPr id="0" name=""/>
        <dsp:cNvSpPr/>
      </dsp:nvSpPr>
      <dsp:spPr>
        <a:xfrm>
          <a:off x="1507738" y="707092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/>
            <a:t>If an AI makes a song or picture, who do you think owns it: the person who trained it, the AI, or both?</a:t>
          </a:r>
          <a:endParaRPr lang="en-US" sz="2500" kern="1200"/>
        </a:p>
      </dsp:txBody>
      <dsp:txXfrm>
        <a:off x="1507738" y="707092"/>
        <a:ext cx="9007861" cy="1305401"/>
      </dsp:txXfrm>
    </dsp:sp>
    <dsp:sp modelId="{28F93F40-1298-4E04-B0A0-2A4BF5D3F9B5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3357C1-9478-48BE-AA9C-837F9B0157BF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AF4A60-F05D-4068-B331-A1E697BAADB6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500" kern="1200"/>
            <a:t>What steps can we take to prevent people from creating AI images and videos of us?</a:t>
          </a:r>
          <a:endParaRPr lang="en-US" sz="2500" kern="1200"/>
        </a:p>
      </dsp:txBody>
      <dsp:txXfrm>
        <a:off x="1507738" y="2338844"/>
        <a:ext cx="9007861" cy="13054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png>
</file>

<file path=ppt/media/image4.svg>
</file>

<file path=ppt/media/image5.png>
</file>

<file path=ppt/media/image6.svg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03CCD-AE73-EB43-A076-684324D4F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8A5BA5-D12C-7C43-A201-930C5C3CF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38F76-2D28-D940-8C62-7B0011677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58DAA-CE99-154B-9E92-556F5266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C3F80-D78F-3B4E-8FD5-AB7652884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7300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336CC-1C6B-FC45-8A20-560F876A2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D2FEC4-4EF5-EF4A-8D9F-C54C083E1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869CD-9165-524F-9A13-31DC678B9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58114-EA95-284B-AC2D-C04C51E81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2A198-B7BD-4646-A87C-F1BBAFBBC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3378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91CD5D-E3B7-AE41-B9CC-759DDF44B2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AC55A-53FD-774D-87CA-A73731ABCD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88EE3-7162-8743-ABF6-4AD7AFBB4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09CB9-5B96-9C41-8612-FAA4BB60B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76335-42E0-CA4B-8508-DDFB39951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3296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81063-5C5E-8B4D-9638-8C4539A8F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99DFF-5262-0B4E-8D0A-290DEE19B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B84A9-366C-E547-9D7B-9C3EF1A91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052ED-AFBA-ED41-B053-C5F99389F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A08B7-7AEC-AA43-9541-90C8FB6A3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5527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2A948-51A1-7B49-8DC8-99D6571DC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3E14D-5D04-4242-8AF3-BECCC83F9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0AE4A-75CB-3A42-8A74-AAF761E42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56892-C484-6F43-B32C-8DF13AE65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40AB6-C6CA-A54D-9A82-67F7EC5BF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4957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B4473-92EE-A248-AA61-53CFA2CE5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7A164-06BB-9441-97EB-A5E8E36F74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6579DA-C753-434C-9FE7-83CAB84E1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B9127-06BE-1049-AE85-4C3E44D2A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EEC07-04B8-3343-B81F-B930A818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3B4B9-5935-DA47-AA16-4A41760AB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2502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03531-D9B6-1641-B132-3CDEC1FAF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152CC-C69F-6A4A-AC5D-EAB395356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ED40A-7D77-AC46-A3B1-263763B3E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428CB6-6E4F-A243-A094-351D75A12E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BE070A-75AB-9E4D-AD8E-1B46CC3003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DE0503-96B5-C34F-B001-D75AFCE44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DD0DDA-926B-1A41-8FAE-1E0AC73AD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2DFB1A-4184-D540-B62B-EFF19903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174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A43D7-26D3-5941-8250-E84903312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4C1C65-8CE0-774E-9F84-614B2DFAA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1C986-AFBA-534F-914B-5E28A73B6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ECB8E-5DD5-904F-84CE-5F25332E5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1791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7CD00B-F6CB-1645-A494-48AF6F02E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380DDF-4963-BE48-A640-4F8AAD333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A00AE4-40D3-BC4A-A904-C367D05C9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2904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E7B93-C462-644F-999B-D69520368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61383-EC5E-704A-BB33-9B1927844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732228-8913-024C-BA0B-30550B0F7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04FABF-78C7-F646-9DD7-38ECF3AF1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D65EA6-675A-5C45-B71E-D48A971B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D6D9A9-D4F5-8448-85D5-48C406138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8428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37D32-01D0-4F49-9982-BBD4E8FE3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DBA727-A061-7345-BE5F-79CF7A3946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C2A309-F5B8-1C43-9624-2FB14B4E1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FA3B32-AC15-B24D-A8E7-4EBC31115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85385-DBE5-F747-A7CD-72E54D3C6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9F07E2-CD29-494C-B300-40CE693C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1754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D048E-CA9D-A245-B5C9-0ACD05204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7B1B60-4A16-4448-A82E-CC894F49B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9029B-285A-2749-BA67-B7E399EED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E6198-2A51-F946-9846-686663A6E953}" type="datetimeFigureOut">
              <a:rPr lang="en-AU" smtClean="0"/>
              <a:t>31/10/2025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1DED1-A482-5545-8C95-6ACAE4FB3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AA86A-FEBD-3448-9D06-806CB01BF7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3A84D-F93C-B344-BFB8-B34AAE8F7E8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000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machinelearningforkids.co.uk/#!/logi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gle view of circuit shaped like a brain">
            <a:extLst>
              <a:ext uri="{FF2B5EF4-FFF2-40B4-BE49-F238E27FC236}">
                <a16:creationId xmlns:a16="http://schemas.microsoft.com/office/drawing/2014/main" id="{94F38139-A046-A9A3-2734-07851D644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6E52C-AAFF-094A-B24B-30A03501E3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AU" sz="5200" b="1" dirty="0">
                <a:solidFill>
                  <a:srgbClr val="FFFFFF"/>
                </a:solidFill>
              </a:rPr>
              <a:t>Artificial Intelligence (AI)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C48494-500C-8D4C-9243-5EC90EC965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Year 5 - 6</a:t>
            </a:r>
          </a:p>
        </p:txBody>
      </p:sp>
    </p:spTree>
    <p:extLst>
      <p:ext uri="{BB962C8B-B14F-4D97-AF65-F5344CB8AC3E}">
        <p14:creationId xmlns:p14="http://schemas.microsoft.com/office/powerpoint/2010/main" val="370254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8D2BF-2A18-C648-9245-4333A61D7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AU" sz="5400" b="1" dirty="0"/>
              <a:t>AI Ethics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19604F-622E-DF48-A4B4-E74FF1E87F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>
            <a:fillRect/>
          </a:stretch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0CC94-AA50-5F49-8231-BD9D7C943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3003805"/>
            <a:ext cx="6251110" cy="3483864"/>
          </a:xfrm>
        </p:spPr>
        <p:txBody>
          <a:bodyPr>
            <a:normAutofit/>
          </a:bodyPr>
          <a:lstStyle/>
          <a:p>
            <a:r>
              <a:rPr lang="en-AU" sz="2200" dirty="0"/>
              <a:t>Where do we trust AI?</a:t>
            </a:r>
          </a:p>
          <a:p>
            <a:endParaRPr lang="en-AU" sz="2200" dirty="0"/>
          </a:p>
          <a:p>
            <a:r>
              <a:rPr lang="en-AU" sz="2200" dirty="0"/>
              <a:t>If a self-driving car has a crash, who is responsible?</a:t>
            </a:r>
          </a:p>
          <a:p>
            <a:endParaRPr lang="en-AU" sz="2200" dirty="0"/>
          </a:p>
          <a:p>
            <a:r>
              <a:rPr lang="en-AU" sz="2200" dirty="0"/>
              <a:t>Should we let AI decide who gets a job?</a:t>
            </a:r>
          </a:p>
        </p:txBody>
      </p:sp>
    </p:spTree>
    <p:extLst>
      <p:ext uri="{BB962C8B-B14F-4D97-AF65-F5344CB8AC3E}">
        <p14:creationId xmlns:p14="http://schemas.microsoft.com/office/powerpoint/2010/main" val="2690816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03D7F-4DFA-8F49-B6D7-F7FBD3B33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/>
          </a:bodyPr>
          <a:lstStyle/>
          <a:p>
            <a:r>
              <a:rPr lang="en-AU" sz="4800" b="1" dirty="0"/>
              <a:t>Societal Implications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18D354A-4B5A-5D17-910A-F31C9E2D685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4901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AB30B8-86B1-E34E-9935-DCAE242D5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AU" sz="3700" b="1"/>
              <a:t>Training our own AI Model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FD0DE-1093-CC4E-BA42-9B2134857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AU" sz="2000"/>
              <a:t>On Machine Learning for Kids (ML4K), you are going to use images to train an AI model to identify and label an image between at least three categories (eg: between dogs, hamsters, rats or cats, rock, paper or scissors)</a:t>
            </a:r>
          </a:p>
          <a:p>
            <a:endParaRPr lang="en-AU" sz="2000"/>
          </a:p>
          <a:p>
            <a:r>
              <a:rPr lang="en-AU" sz="20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https://machinelearningforkids.co.uk/#!/login</a:t>
            </a:r>
            <a:r>
              <a:rPr lang="en-AU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AU" sz="20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772A94-5345-E94A-9ED6-C7FA8A71D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79" r="-2" b="-2"/>
          <a:stretch>
            <a:fillRect/>
          </a:stretch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81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0141D-DBFD-0647-860B-8247A60CD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AU" sz="5400" b="1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1C56C-38A7-CB40-AA80-E6EA70F62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AU" sz="1900" dirty="0"/>
              <a:t>Test your model with some of the items you trained it with, as well as some other random things, and observe the results</a:t>
            </a:r>
          </a:p>
          <a:p>
            <a:endParaRPr lang="en-AU" sz="1900" dirty="0"/>
          </a:p>
          <a:p>
            <a:r>
              <a:rPr lang="en-AU" sz="1900" dirty="0"/>
              <a:t>Where did it succeed and fail?</a:t>
            </a:r>
          </a:p>
          <a:p>
            <a:endParaRPr lang="en-AU" sz="1900" dirty="0"/>
          </a:p>
          <a:p>
            <a:r>
              <a:rPr lang="en-AU" sz="1900" dirty="0"/>
              <a:t>Why is the data we use to train the model important? What happens if we use bad or inaccurate data?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D3D67-898D-2743-860A-8F8F6CDD6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>
            <a:fillRect/>
          </a:stretch>
        </p:blipFill>
        <p:spPr>
          <a:xfrm>
            <a:off x="531322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46621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073581-515D-C148-ADCD-62E86598D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156764"/>
            <a:ext cx="9833548" cy="1325563"/>
          </a:xfrm>
        </p:spPr>
        <p:txBody>
          <a:bodyPr anchor="b">
            <a:normAutofit/>
          </a:bodyPr>
          <a:lstStyle/>
          <a:p>
            <a:pPr algn="ctr"/>
            <a:r>
              <a:rPr lang="en-AU" sz="4000" b="1" dirty="0">
                <a:solidFill>
                  <a:schemeClr val="tx2"/>
                </a:solidFill>
              </a:rPr>
              <a:t>AI Game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44886-47D0-7749-ADFC-A037DABB1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890979"/>
            <a:ext cx="9833548" cy="2693976"/>
          </a:xfrm>
        </p:spPr>
        <p:txBody>
          <a:bodyPr>
            <a:normAutofit/>
          </a:bodyPr>
          <a:lstStyle/>
          <a:p>
            <a:r>
              <a:rPr lang="en-AU" sz="2400" dirty="0">
                <a:solidFill>
                  <a:schemeClr val="tx2"/>
                </a:solidFill>
              </a:rPr>
              <a:t>Using the AI you created previously on Teachable Machine or a pre-built AI on ML4K, create a program in Scratch using this AI.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1542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6941</TotalTime>
  <Words>230</Words>
  <Application>Microsoft Macintosh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Artificial Intelligence (AI) </vt:lpstr>
      <vt:lpstr>AI Ethics</vt:lpstr>
      <vt:lpstr>Societal Implications</vt:lpstr>
      <vt:lpstr>Training our own AI Model</vt:lpstr>
      <vt:lpstr>Testing</vt:lpstr>
      <vt:lpstr>AI 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(AI) </dc:title>
  <dc:creator>Angus Koeroessy</dc:creator>
  <cp:lastModifiedBy>Angus Koeroessy</cp:lastModifiedBy>
  <cp:revision>7</cp:revision>
  <dcterms:created xsi:type="dcterms:W3CDTF">2025-10-10T03:48:16Z</dcterms:created>
  <dcterms:modified xsi:type="dcterms:W3CDTF">2025-10-31T05:05:10Z</dcterms:modified>
</cp:coreProperties>
</file>

<file path=docProps/thumbnail.jpeg>
</file>